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8" r:id="rId6"/>
    <p:sldId id="267" r:id="rId7"/>
    <p:sldId id="262" r:id="rId8"/>
    <p:sldId id="263" r:id="rId9"/>
    <p:sldId id="264" r:id="rId10"/>
    <p:sldId id="266"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120" y="6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11/29/2023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2"/>
                </a:solidFill>
              </a:rPr>
              <a:t>Introduction To </a:t>
            </a:r>
            <a:r>
              <a:rPr lang="en-US" dirty="0" err="1" smtClean="0">
                <a:solidFill>
                  <a:schemeClr val="accent2"/>
                </a:solidFill>
              </a:rPr>
              <a:t>MS_Excel</a:t>
            </a:r>
            <a:endParaRPr lang="en-IN" dirty="0">
              <a:solidFill>
                <a:schemeClr val="accent2"/>
              </a:solidFill>
            </a:endParaRPr>
          </a:p>
        </p:txBody>
      </p:sp>
      <p:sp>
        <p:nvSpPr>
          <p:cNvPr id="3" name="Subtitle 2"/>
          <p:cNvSpPr>
            <a:spLocks noGrp="1"/>
          </p:cNvSpPr>
          <p:nvPr>
            <p:ph type="subTitle" idx="1"/>
          </p:nvPr>
        </p:nvSpPr>
        <p:spPr>
          <a:xfrm>
            <a:off x="2692398" y="3509818"/>
            <a:ext cx="6815669" cy="1838037"/>
          </a:xfrm>
        </p:spPr>
        <p:txBody>
          <a:bodyPr>
            <a:normAutofit/>
          </a:bodyPr>
          <a:lstStyle/>
          <a:p>
            <a:r>
              <a:rPr lang="en-US" dirty="0"/>
              <a:t> </a:t>
            </a:r>
            <a:r>
              <a:rPr lang="en-US" dirty="0" smtClean="0"/>
              <a:t>Excel is a software </a:t>
            </a:r>
            <a:r>
              <a:rPr lang="en-US" dirty="0"/>
              <a:t>program created by Microsoft that uses spreadsheets to organize numbers and data with formulas and functions.</a:t>
            </a:r>
            <a:endParaRPr lang="en-IN" dirty="0"/>
          </a:p>
        </p:txBody>
      </p:sp>
    </p:spTree>
    <p:extLst>
      <p:ext uri="{BB962C8B-B14F-4D97-AF65-F5344CB8AC3E}">
        <p14:creationId xmlns:p14="http://schemas.microsoft.com/office/powerpoint/2010/main" val="357754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p:nvPr/>
        </p:nvPicPr>
        <p:blipFill>
          <a:blip r:embed="rId2"/>
          <a:stretch>
            <a:fillRect/>
          </a:stretch>
        </p:blipFill>
        <p:spPr>
          <a:xfrm>
            <a:off x="1295401" y="982132"/>
            <a:ext cx="9601196" cy="4596343"/>
          </a:xfrm>
          <a:prstGeom prst="rect">
            <a:avLst/>
          </a:prstGeom>
        </p:spPr>
      </p:pic>
    </p:spTree>
    <p:extLst>
      <p:ext uri="{BB962C8B-B14F-4D97-AF65-F5344CB8AC3E}">
        <p14:creationId xmlns:p14="http://schemas.microsoft.com/office/powerpoint/2010/main" val="3811945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2D050"/>
                </a:solidFill>
              </a:rPr>
              <a:t>Introduction to </a:t>
            </a:r>
            <a:r>
              <a:rPr lang="en-US" dirty="0" err="1" smtClean="0">
                <a:solidFill>
                  <a:srgbClr val="92D050"/>
                </a:solidFill>
              </a:rPr>
              <a:t>MS_Word</a:t>
            </a:r>
            <a:endParaRPr lang="en-IN" dirty="0">
              <a:solidFill>
                <a:srgbClr val="92D050"/>
              </a:solidFill>
            </a:endParaRPr>
          </a:p>
        </p:txBody>
      </p:sp>
      <p:sp>
        <p:nvSpPr>
          <p:cNvPr id="3" name="Content Placeholder 2"/>
          <p:cNvSpPr>
            <a:spLocks noGrp="1"/>
          </p:cNvSpPr>
          <p:nvPr>
            <p:ph idx="1"/>
          </p:nvPr>
        </p:nvSpPr>
        <p:spPr/>
        <p:txBody>
          <a:bodyPr/>
          <a:lstStyle/>
          <a:p>
            <a:r>
              <a:rPr lang="en-US" dirty="0"/>
              <a:t>Microsoft word is a word processor software developed by Microsoft in 1983</a:t>
            </a:r>
            <a:r>
              <a:rPr lang="en-US" dirty="0" smtClean="0"/>
              <a:t>.</a:t>
            </a:r>
          </a:p>
          <a:p>
            <a:r>
              <a:rPr lang="en-US" dirty="0"/>
              <a:t>It is used to create professional quality documents, letters, reports, resumes, </a:t>
            </a:r>
            <a:r>
              <a:rPr lang="en-US" dirty="0" err="1"/>
              <a:t>etc</a:t>
            </a:r>
            <a:r>
              <a:rPr lang="en-US" dirty="0"/>
              <a:t> and also allows you to edit or modify your new or existing document.</a:t>
            </a:r>
            <a:endParaRPr lang="en-IN" dirty="0"/>
          </a:p>
        </p:txBody>
      </p:sp>
    </p:spTree>
    <p:extLst>
      <p:ext uri="{BB962C8B-B14F-4D97-AF65-F5344CB8AC3E}">
        <p14:creationId xmlns:p14="http://schemas.microsoft.com/office/powerpoint/2010/main" val="1173662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660401"/>
          </a:xfrm>
        </p:spPr>
        <p:txBody>
          <a:bodyPr>
            <a:normAutofit fontScale="90000"/>
          </a:bodyPr>
          <a:lstStyle/>
          <a:p>
            <a:r>
              <a:rPr lang="en-US" b="1" dirty="0" smtClean="0"/>
              <a:t>How to open MS Word?</a:t>
            </a:r>
            <a:br>
              <a:rPr lang="en-US" b="1" dirty="0" smtClean="0"/>
            </a:br>
            <a:endParaRPr lang="en-IN" dirty="0"/>
          </a:p>
        </p:txBody>
      </p:sp>
      <p:sp>
        <p:nvSpPr>
          <p:cNvPr id="3" name="Content Placeholder 2"/>
          <p:cNvSpPr>
            <a:spLocks noGrp="1"/>
          </p:cNvSpPr>
          <p:nvPr>
            <p:ph idx="1"/>
          </p:nvPr>
        </p:nvSpPr>
        <p:spPr>
          <a:xfrm>
            <a:off x="2435228" y="6973904"/>
            <a:ext cx="9601196" cy="2203963"/>
          </a:xfrm>
        </p:spPr>
        <p:txBody>
          <a:bodyPr/>
          <a:lstStyle/>
          <a:p>
            <a:endParaRPr lang="en-IN" dirty="0"/>
          </a:p>
        </p:txBody>
      </p:sp>
      <p:pic>
        <p:nvPicPr>
          <p:cNvPr id="1026"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534" y="2514600"/>
            <a:ext cx="10600266" cy="362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908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open MS Word?</a:t>
            </a:r>
            <a:endParaRPr lang="en-IN" dirty="0"/>
          </a:p>
        </p:txBody>
      </p:sp>
      <p:sp>
        <p:nvSpPr>
          <p:cNvPr id="3" name="Content Placeholder 2"/>
          <p:cNvSpPr>
            <a:spLocks noGrp="1"/>
          </p:cNvSpPr>
          <p:nvPr>
            <p:ph idx="1"/>
          </p:nvPr>
        </p:nvSpPr>
        <p:spPr/>
        <p:txBody>
          <a:bodyPr/>
          <a:lstStyle/>
          <a:p>
            <a:r>
              <a:rPr lang="en-US" b="1" dirty="0"/>
              <a:t>Step 1: </a:t>
            </a:r>
            <a:r>
              <a:rPr lang="en-US" dirty="0"/>
              <a:t>Type </a:t>
            </a:r>
            <a:r>
              <a:rPr lang="en-US" dirty="0" err="1"/>
              <a:t>Ms</a:t>
            </a:r>
            <a:r>
              <a:rPr lang="en-US" dirty="0"/>
              <a:t> Word in the search bar</a:t>
            </a:r>
            <a:r>
              <a:rPr lang="en-US" dirty="0" smtClean="0"/>
              <a:t>.</a:t>
            </a:r>
          </a:p>
          <a:p>
            <a:r>
              <a:rPr lang="en-US" b="1" dirty="0"/>
              <a:t>Step 2: </a:t>
            </a:r>
            <a:r>
              <a:rPr lang="en-US" dirty="0"/>
              <a:t>Select </a:t>
            </a:r>
            <a:r>
              <a:rPr lang="en-US" dirty="0" err="1"/>
              <a:t>Ms</a:t>
            </a:r>
            <a:r>
              <a:rPr lang="en-US" dirty="0"/>
              <a:t> Word application</a:t>
            </a:r>
            <a:r>
              <a:rPr lang="en-US" dirty="0" smtClean="0"/>
              <a:t>.</a:t>
            </a:r>
          </a:p>
          <a:p>
            <a:pPr fontAlgn="base"/>
            <a:r>
              <a:rPr lang="en-US" b="1" dirty="0"/>
              <a:t>Step 3: </a:t>
            </a:r>
            <a:r>
              <a:rPr lang="en-US" dirty="0"/>
              <a:t>Select a blank document and press create button.</a:t>
            </a:r>
          </a:p>
          <a:p>
            <a:r>
              <a:rPr lang="en-US" dirty="0"/>
              <a:t/>
            </a:r>
            <a:br>
              <a:rPr lang="en-US" dirty="0"/>
            </a:br>
            <a:endParaRPr lang="en-IN" dirty="0"/>
          </a:p>
        </p:txBody>
      </p:sp>
    </p:spTree>
    <p:extLst>
      <p:ext uri="{BB962C8B-B14F-4D97-AF65-F5344CB8AC3E}">
        <p14:creationId xmlns:p14="http://schemas.microsoft.com/office/powerpoint/2010/main" val="239976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https://media.geeksforgeeks.org/wp-content/uploads/20210616234211/1balnkdoc.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3733" y="1058333"/>
            <a:ext cx="10354734" cy="4817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082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 </a:t>
            </a:r>
            <a:r>
              <a:rPr lang="en-US" dirty="0" smtClean="0"/>
              <a:t>In Word you </a:t>
            </a:r>
            <a:r>
              <a:rPr lang="en-US" dirty="0"/>
              <a:t>can write your content and perform different types of operations on that content, like </a:t>
            </a:r>
            <a:r>
              <a:rPr lang="en-US" b="1" dirty="0"/>
              <a:t>font type, style, bold, italic</a:t>
            </a:r>
            <a:r>
              <a:rPr lang="en-US" dirty="0"/>
              <a:t>, etc. You can also add images, tables, charts to your document</a:t>
            </a:r>
            <a:r>
              <a:rPr lang="en-US" dirty="0" smtClean="0"/>
              <a:t>.</a:t>
            </a:r>
          </a:p>
          <a:p>
            <a:r>
              <a:rPr lang="en-US" dirty="0" smtClean="0"/>
              <a:t>Can perform </a:t>
            </a:r>
            <a:r>
              <a:rPr lang="en-US" dirty="0"/>
              <a:t>different types of operations on your documents, like you can </a:t>
            </a:r>
            <a:r>
              <a:rPr lang="en-US" b="1" dirty="0"/>
              <a:t>create, delete, style, modify</a:t>
            </a:r>
            <a:r>
              <a:rPr lang="en-US" dirty="0"/>
              <a:t>, or </a:t>
            </a:r>
            <a:r>
              <a:rPr lang="en-US" b="1" dirty="0"/>
              <a:t>view</a:t>
            </a:r>
            <a:r>
              <a:rPr lang="en-US" dirty="0"/>
              <a:t> the content of your document. </a:t>
            </a:r>
            <a:endParaRPr lang="en-IN" dirty="0"/>
          </a:p>
        </p:txBody>
      </p:sp>
    </p:spTree>
    <p:extLst>
      <p:ext uri="{BB962C8B-B14F-4D97-AF65-F5344CB8AC3E}">
        <p14:creationId xmlns:p14="http://schemas.microsoft.com/office/powerpoint/2010/main" val="3687500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descr="https://media.geeksforgeeks.org/wp-content/uploads/20210617174317/newd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7" y="745066"/>
            <a:ext cx="10854266" cy="4842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2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6" y="862003"/>
            <a:ext cx="9601196" cy="624434"/>
          </a:xfrm>
        </p:spPr>
        <p:txBody>
          <a:bodyPr>
            <a:normAutofit fontScale="90000"/>
          </a:bodyPr>
          <a:lstStyle/>
          <a:p>
            <a:r>
              <a:rPr lang="en-IN" b="1" dirty="0"/>
              <a:t>Features of MS Word</a:t>
            </a:r>
            <a:br>
              <a:rPr lang="en-IN" b="1" dirty="0"/>
            </a:br>
            <a:endParaRPr lang="en-IN" dirty="0"/>
          </a:p>
        </p:txBody>
      </p:sp>
      <p:sp>
        <p:nvSpPr>
          <p:cNvPr id="3" name="Content Placeholder 2"/>
          <p:cNvSpPr>
            <a:spLocks noGrp="1"/>
          </p:cNvSpPr>
          <p:nvPr>
            <p:ph idx="1"/>
          </p:nvPr>
        </p:nvSpPr>
        <p:spPr/>
        <p:txBody>
          <a:bodyPr/>
          <a:lstStyle/>
          <a:p>
            <a:endParaRPr lang="en-IN"/>
          </a:p>
        </p:txBody>
      </p:sp>
      <p:pic>
        <p:nvPicPr>
          <p:cNvPr id="4098" name="Picture 2" descr="https://media.geeksforgeeks.org/wp-content/uploads/20210607104348/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467" y="1635124"/>
            <a:ext cx="9554633" cy="440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24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Features of MS Word</a:t>
            </a:r>
            <a:br>
              <a:rPr lang="en-IN" b="1" dirty="0"/>
            </a:br>
            <a:endParaRPr lang="en-IN" dirty="0"/>
          </a:p>
        </p:txBody>
      </p:sp>
      <p:sp>
        <p:nvSpPr>
          <p:cNvPr id="3" name="Content Placeholder 2"/>
          <p:cNvSpPr>
            <a:spLocks noGrp="1"/>
          </p:cNvSpPr>
          <p:nvPr>
            <p:ph idx="1"/>
          </p:nvPr>
        </p:nvSpPr>
        <p:spPr/>
        <p:txBody>
          <a:bodyPr/>
          <a:lstStyle/>
          <a:p>
            <a:r>
              <a:rPr lang="en-IN" b="1" dirty="0"/>
              <a:t>1. </a:t>
            </a:r>
            <a:r>
              <a:rPr lang="en-IN" b="1" dirty="0" smtClean="0"/>
              <a:t>File:-</a:t>
            </a:r>
            <a:r>
              <a:rPr lang="en-US" dirty="0"/>
              <a:t> </a:t>
            </a:r>
            <a:r>
              <a:rPr lang="en-US" b="1" dirty="0"/>
              <a:t>New</a:t>
            </a:r>
            <a:r>
              <a:rPr lang="en-US" dirty="0"/>
              <a:t>(used to create a new document), </a:t>
            </a:r>
            <a:endParaRPr lang="en-US" dirty="0" smtClean="0"/>
          </a:p>
          <a:p>
            <a:r>
              <a:rPr lang="en-US" b="1" dirty="0" smtClean="0"/>
              <a:t>Open</a:t>
            </a:r>
            <a:r>
              <a:rPr lang="en-US" dirty="0" smtClean="0"/>
              <a:t>(used </a:t>
            </a:r>
            <a:r>
              <a:rPr lang="en-US" dirty="0"/>
              <a:t>to open an existing document), </a:t>
            </a:r>
            <a:endParaRPr lang="en-US" dirty="0" smtClean="0"/>
          </a:p>
          <a:p>
            <a:r>
              <a:rPr lang="en-US" b="1" dirty="0" smtClean="0"/>
              <a:t>Save</a:t>
            </a:r>
            <a:r>
              <a:rPr lang="en-US" dirty="0" smtClean="0"/>
              <a:t>(used </a:t>
            </a:r>
            <a:r>
              <a:rPr lang="en-US" dirty="0"/>
              <a:t>to save document), </a:t>
            </a:r>
            <a:endParaRPr lang="en-US" dirty="0" smtClean="0"/>
          </a:p>
          <a:p>
            <a:r>
              <a:rPr lang="en-US" b="1" dirty="0" smtClean="0"/>
              <a:t>Save </a:t>
            </a:r>
            <a:r>
              <a:rPr lang="en-US" b="1" dirty="0"/>
              <a:t>As</a:t>
            </a:r>
            <a:r>
              <a:rPr lang="en-US" dirty="0"/>
              <a:t>(used to save documents), </a:t>
            </a:r>
            <a:endParaRPr lang="en-US" dirty="0" smtClean="0"/>
          </a:p>
          <a:p>
            <a:r>
              <a:rPr lang="en-US" b="1" dirty="0" smtClean="0"/>
              <a:t>History</a:t>
            </a:r>
            <a:r>
              <a:rPr lang="en-US" b="1" dirty="0"/>
              <a:t>, Print,  Share, Export, Info, etc</a:t>
            </a:r>
            <a:r>
              <a:rPr lang="en-US" dirty="0"/>
              <a:t>.</a:t>
            </a:r>
            <a:endParaRPr lang="en-IN" dirty="0"/>
          </a:p>
        </p:txBody>
      </p:sp>
    </p:spTree>
    <p:extLst>
      <p:ext uri="{BB962C8B-B14F-4D97-AF65-F5344CB8AC3E}">
        <p14:creationId xmlns:p14="http://schemas.microsoft.com/office/powerpoint/2010/main" val="157972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Features of MS Word</a:t>
            </a:r>
            <a:br>
              <a:rPr lang="en-IN" b="1" dirty="0"/>
            </a:br>
            <a:endParaRPr lang="en-IN" dirty="0"/>
          </a:p>
        </p:txBody>
      </p:sp>
      <p:sp>
        <p:nvSpPr>
          <p:cNvPr id="3" name="Content Placeholder 2"/>
          <p:cNvSpPr>
            <a:spLocks noGrp="1"/>
          </p:cNvSpPr>
          <p:nvPr>
            <p:ph idx="1"/>
          </p:nvPr>
        </p:nvSpPr>
        <p:spPr/>
        <p:txBody>
          <a:bodyPr/>
          <a:lstStyle/>
          <a:p>
            <a:pPr marL="0" indent="0">
              <a:buNone/>
            </a:pPr>
            <a:r>
              <a:rPr lang="en-IN" b="1" dirty="0" smtClean="0"/>
              <a:t>Home:-</a:t>
            </a:r>
          </a:p>
          <a:p>
            <a:pPr marL="0" indent="0">
              <a:buNone/>
            </a:pPr>
            <a:r>
              <a:rPr lang="en-US" dirty="0" smtClean="0"/>
              <a:t>Home is </a:t>
            </a:r>
            <a:r>
              <a:rPr lang="en-US" dirty="0"/>
              <a:t>the </a:t>
            </a:r>
            <a:r>
              <a:rPr lang="en-US" b="1" dirty="0"/>
              <a:t>default tab </a:t>
            </a:r>
            <a:r>
              <a:rPr lang="en-US" dirty="0"/>
              <a:t>of </a:t>
            </a:r>
            <a:r>
              <a:rPr lang="en-US" dirty="0" err="1"/>
              <a:t>Ms</a:t>
            </a:r>
            <a:r>
              <a:rPr lang="en-US" dirty="0"/>
              <a:t> Word and it is generally divided into five </a:t>
            </a:r>
            <a:r>
              <a:rPr lang="en-US" b="1" dirty="0"/>
              <a:t>groups, i.e., Clipboard, Font, Paragraph, Style and Editing.</a:t>
            </a:r>
            <a:endParaRPr lang="en-IN" b="1" dirty="0"/>
          </a:p>
        </p:txBody>
      </p:sp>
    </p:spTree>
    <p:extLst>
      <p:ext uri="{BB962C8B-B14F-4D97-AF65-F5344CB8AC3E}">
        <p14:creationId xmlns:p14="http://schemas.microsoft.com/office/powerpoint/2010/main" val="2520093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 Excel is a computer program used to create electronic&#10;spreadsheets.&#10; Within excel user can organize data ,create chart and&#10;perform calculations.&#10; Excel is a convenient program because it allow user to&#10;create large spreadsheets, reference information, and it&#10;allows for better storage of information.&#10; Excels operates like other Microsoft(MS) office programs&#10;and has many of the same functions and shortcuts of other&#10;MS programs. 3&#10;INTRODUCTION TO&#10;MS_EXCEL&#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55" y="982133"/>
            <a:ext cx="9511142" cy="479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667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descr="https://media.geeksforgeeks.org/wp-content/uploads/20210617172623/ho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1045634"/>
            <a:ext cx="9525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96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Tab</a:t>
            </a:r>
            <a:endParaRPr lang="en-IN" dirty="0"/>
          </a:p>
        </p:txBody>
      </p:sp>
      <p:sp>
        <p:nvSpPr>
          <p:cNvPr id="3" name="Content Placeholder 2"/>
          <p:cNvSpPr>
            <a:spLocks noGrp="1"/>
          </p:cNvSpPr>
          <p:nvPr>
            <p:ph idx="1"/>
          </p:nvPr>
        </p:nvSpPr>
        <p:spPr/>
        <p:txBody>
          <a:bodyPr/>
          <a:lstStyle/>
          <a:p>
            <a:r>
              <a:rPr lang="en-IN" b="1" dirty="0"/>
              <a:t> </a:t>
            </a:r>
            <a:r>
              <a:rPr lang="en-IN" b="1" dirty="0" smtClean="0"/>
              <a:t>Insert</a:t>
            </a:r>
          </a:p>
          <a:p>
            <a:r>
              <a:rPr lang="en-US" dirty="0"/>
              <a:t>It is the </a:t>
            </a:r>
            <a:r>
              <a:rPr lang="en-US" b="1" dirty="0"/>
              <a:t>second tab </a:t>
            </a:r>
            <a:r>
              <a:rPr lang="en-US" dirty="0"/>
              <a:t>present on the menu bar or ribbon. </a:t>
            </a:r>
            <a:endParaRPr lang="en-US" dirty="0" smtClean="0"/>
          </a:p>
          <a:p>
            <a:r>
              <a:rPr lang="en-US" dirty="0" smtClean="0"/>
              <a:t>It </a:t>
            </a:r>
            <a:r>
              <a:rPr lang="en-US" dirty="0"/>
              <a:t>contains various items that you may want to insert into a Microsoft word. </a:t>
            </a:r>
            <a:endParaRPr lang="en-US" dirty="0" smtClean="0"/>
          </a:p>
          <a:p>
            <a:r>
              <a:rPr lang="en-US" dirty="0" smtClean="0"/>
              <a:t>It </a:t>
            </a:r>
            <a:r>
              <a:rPr lang="en-US" dirty="0"/>
              <a:t>includes options like </a:t>
            </a:r>
            <a:r>
              <a:rPr lang="en-US" b="1" dirty="0"/>
              <a:t>tables, word art, hyperlinks, symbols, charts, signature line, date and time, shapes, header, footer, text boxes, links, boxes, equations, etc.</a:t>
            </a:r>
            <a:endParaRPr lang="en-IN" b="1" dirty="0"/>
          </a:p>
        </p:txBody>
      </p:sp>
    </p:spTree>
    <p:extLst>
      <p:ext uri="{BB962C8B-B14F-4D97-AF65-F5344CB8AC3E}">
        <p14:creationId xmlns:p14="http://schemas.microsoft.com/office/powerpoint/2010/main" val="4007089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descr="https://media.geeksforgeeks.org/wp-content/uploads/20210617172624/inse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908" y="1066800"/>
            <a:ext cx="9525000" cy="4627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187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Draw</a:t>
            </a:r>
            <a:br>
              <a:rPr lang="en-IN" b="1" dirty="0" smtClean="0"/>
            </a:br>
            <a:r>
              <a:rPr lang="en-US" sz="2000" dirty="0"/>
              <a:t>It is the third tab present in the menu bar or ribbon. It is used for freehand drawing in </a:t>
            </a:r>
            <a:r>
              <a:rPr lang="en-US" sz="2000" dirty="0" err="1"/>
              <a:t>Ms</a:t>
            </a:r>
            <a:r>
              <a:rPr lang="en-US" sz="2000" dirty="0"/>
              <a:t> Word.</a:t>
            </a:r>
            <a:endParaRPr lang="en-IN" sz="2000" dirty="0"/>
          </a:p>
        </p:txBody>
      </p:sp>
      <p:pic>
        <p:nvPicPr>
          <p:cNvPr id="7170" name="Picture 2" descr="https://media.geeksforgeeks.org/wp-content/uploads/20210617172621/draw.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3500" y="2582863"/>
            <a:ext cx="97409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238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Design Tab</a:t>
            </a:r>
            <a:endParaRPr lang="en-IN" dirty="0"/>
          </a:p>
        </p:txBody>
      </p:sp>
      <p:sp>
        <p:nvSpPr>
          <p:cNvPr id="3" name="Content Placeholder 2"/>
          <p:cNvSpPr>
            <a:spLocks noGrp="1"/>
          </p:cNvSpPr>
          <p:nvPr>
            <p:ph idx="1"/>
          </p:nvPr>
        </p:nvSpPr>
        <p:spPr/>
        <p:txBody>
          <a:bodyPr/>
          <a:lstStyle/>
          <a:p>
            <a:r>
              <a:rPr lang="en-US" dirty="0"/>
              <a:t>It is the fourth tab present in the menu bar or ribbon. </a:t>
            </a:r>
            <a:endParaRPr lang="en-US" dirty="0" smtClean="0"/>
          </a:p>
          <a:p>
            <a:r>
              <a:rPr lang="en-US" dirty="0" smtClean="0"/>
              <a:t>The </a:t>
            </a:r>
            <a:r>
              <a:rPr lang="en-US" dirty="0"/>
              <a:t>design tab contains document designs that you can select, such as documents with </a:t>
            </a:r>
            <a:r>
              <a:rPr lang="en-US" b="1" dirty="0"/>
              <a:t>centered titles</a:t>
            </a:r>
            <a:r>
              <a:rPr lang="en-US" dirty="0"/>
              <a:t>, </a:t>
            </a:r>
            <a:r>
              <a:rPr lang="en-US" b="1" dirty="0"/>
              <a:t>offset headings</a:t>
            </a:r>
            <a:r>
              <a:rPr lang="en-US" dirty="0"/>
              <a:t>, </a:t>
            </a:r>
            <a:r>
              <a:rPr lang="en-US" b="1" dirty="0"/>
              <a:t>left-justified text</a:t>
            </a:r>
            <a:r>
              <a:rPr lang="en-US" dirty="0"/>
              <a:t>, </a:t>
            </a:r>
            <a:r>
              <a:rPr lang="en-US" b="1" dirty="0"/>
              <a:t>page borders</a:t>
            </a:r>
            <a:r>
              <a:rPr lang="en-US" dirty="0"/>
              <a:t>, watermarks, </a:t>
            </a:r>
            <a:r>
              <a:rPr lang="en-US" b="1" dirty="0"/>
              <a:t>page color</a:t>
            </a:r>
            <a:r>
              <a:rPr lang="en-US" dirty="0"/>
              <a:t>, etc.,</a:t>
            </a:r>
            <a:endParaRPr lang="en-IN" dirty="0"/>
          </a:p>
        </p:txBody>
      </p:sp>
    </p:spTree>
    <p:extLst>
      <p:ext uri="{BB962C8B-B14F-4D97-AF65-F5344CB8AC3E}">
        <p14:creationId xmlns:p14="http://schemas.microsoft.com/office/powerpoint/2010/main" val="3109061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descr="https://media.geeksforgeeks.org/wp-content/uploads/20210617172620/de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509" y="1109133"/>
            <a:ext cx="9525000" cy="50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549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References Tab</a:t>
            </a:r>
            <a:endParaRPr lang="en-IN" dirty="0"/>
          </a:p>
        </p:txBody>
      </p:sp>
      <p:sp>
        <p:nvSpPr>
          <p:cNvPr id="3" name="Content Placeholder 2"/>
          <p:cNvSpPr>
            <a:spLocks noGrp="1"/>
          </p:cNvSpPr>
          <p:nvPr>
            <p:ph idx="1"/>
          </p:nvPr>
        </p:nvSpPr>
        <p:spPr/>
        <p:txBody>
          <a:bodyPr/>
          <a:lstStyle/>
          <a:p>
            <a:r>
              <a:rPr lang="en-US" dirty="0"/>
              <a:t>It is the sixth tab present in the </a:t>
            </a:r>
            <a:r>
              <a:rPr lang="en-US" b="1" dirty="0"/>
              <a:t>menu bar or ribbon.</a:t>
            </a:r>
            <a:r>
              <a:rPr lang="en-US" dirty="0"/>
              <a:t> </a:t>
            </a:r>
            <a:endParaRPr lang="en-US" dirty="0" smtClean="0"/>
          </a:p>
          <a:p>
            <a:r>
              <a:rPr lang="en-US" dirty="0" smtClean="0"/>
              <a:t>The </a:t>
            </a:r>
            <a:r>
              <a:rPr lang="en-US" dirty="0"/>
              <a:t>references tab lets you add </a:t>
            </a:r>
            <a:r>
              <a:rPr lang="en-US" b="1" dirty="0"/>
              <a:t>references to a document</a:t>
            </a:r>
            <a:r>
              <a:rPr lang="en-US" dirty="0"/>
              <a:t>, then create a </a:t>
            </a:r>
            <a:r>
              <a:rPr lang="en-US" b="1" dirty="0"/>
              <a:t>bibliography</a:t>
            </a:r>
            <a:r>
              <a:rPr lang="en-US" dirty="0"/>
              <a:t> at the end of the text.</a:t>
            </a:r>
            <a:endParaRPr lang="en-IN" dirty="0"/>
          </a:p>
        </p:txBody>
      </p:sp>
    </p:spTree>
    <p:extLst>
      <p:ext uri="{BB962C8B-B14F-4D97-AF65-F5344CB8AC3E}">
        <p14:creationId xmlns:p14="http://schemas.microsoft.com/office/powerpoint/2010/main" val="2336123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descr="https://media.geeksforgeeks.org/wp-content/uploads/20210617172632/refer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597" y="1058333"/>
            <a:ext cx="9525000" cy="481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683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Mailings</a:t>
            </a:r>
            <a:br>
              <a:rPr lang="en-IN" b="1" dirty="0" smtClean="0"/>
            </a:br>
            <a:r>
              <a:rPr lang="en-US" sz="2200" dirty="0"/>
              <a:t>It is the seventh tab present in the menu bar or ribbon. It is a least used tab in the menu bar. This tab is where you would create labels, print them on envelopes, do mail merge, etc.</a:t>
            </a:r>
            <a:endParaRPr lang="en-IN" sz="2200" dirty="0"/>
          </a:p>
        </p:txBody>
      </p:sp>
      <p:sp>
        <p:nvSpPr>
          <p:cNvPr id="3" name="Content Placeholder 2"/>
          <p:cNvSpPr>
            <a:spLocks noGrp="1"/>
          </p:cNvSpPr>
          <p:nvPr>
            <p:ph idx="1"/>
          </p:nvPr>
        </p:nvSpPr>
        <p:spPr/>
        <p:txBody>
          <a:bodyPr/>
          <a:lstStyle/>
          <a:p>
            <a:endParaRPr lang="en-IN"/>
          </a:p>
        </p:txBody>
      </p:sp>
      <p:pic>
        <p:nvPicPr>
          <p:cNvPr id="10242" name="Picture 2" descr="https://media.geeksforgeeks.org/wp-content/uploads/20210617172627/mail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2456393"/>
            <a:ext cx="10024532"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60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 </a:t>
            </a:r>
            <a:r>
              <a:rPr lang="en-IN" b="1" dirty="0" smtClean="0"/>
              <a:t>Review</a:t>
            </a:r>
            <a:br>
              <a:rPr lang="en-IN" b="1" dirty="0" smtClean="0"/>
            </a:br>
            <a:r>
              <a:rPr lang="en-US" sz="2200" dirty="0"/>
              <a:t>It is the eighth tab present in the menu bar or ribbon. The review tab contains, commenting, language, </a:t>
            </a:r>
            <a:r>
              <a:rPr lang="en-US" sz="2200" b="1" dirty="0"/>
              <a:t>translation, spell check, word count tools</a:t>
            </a:r>
            <a:r>
              <a:rPr lang="en-US" sz="2200" dirty="0"/>
              <a:t>. It is good for quickly locating and editing comments</a:t>
            </a:r>
            <a:r>
              <a:rPr lang="en-US" sz="2200" dirty="0" smtClean="0"/>
              <a:t>. </a:t>
            </a:r>
            <a:endParaRPr lang="en-IN" sz="2200" dirty="0"/>
          </a:p>
        </p:txBody>
      </p:sp>
      <p:pic>
        <p:nvPicPr>
          <p:cNvPr id="11266" name="Picture 2" descr="https://media.geeksforgeeks.org/wp-content/uploads/20210617172629/review.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2800" y="2557463"/>
            <a:ext cx="10507133"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641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descr=" It allows organization, tabulation, search, and&#10;exploration of data of large sizes.&#10; It allows the design of professionally looking&#10;charts 3-D effects, shadowing , transparency.&#10; Data can be filtered and sorted.&#10; Formatting of spreadsheet allows changing the&#10;font color, and font style.&#10;4&#10;Features of Excel&#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54" y="982132"/>
            <a:ext cx="9430327" cy="480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564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View</a:t>
            </a:r>
            <a:br>
              <a:rPr lang="en-IN" b="1" dirty="0" smtClean="0"/>
            </a:br>
            <a:r>
              <a:rPr lang="en-US" sz="2000" dirty="0" smtClean="0"/>
              <a:t>View </a:t>
            </a:r>
            <a:r>
              <a:rPr lang="en-US" sz="2000" dirty="0"/>
              <a:t>tab allows you to switch between </a:t>
            </a:r>
            <a:r>
              <a:rPr lang="en-US" sz="2000" b="1" dirty="0"/>
              <a:t>single page or double page </a:t>
            </a:r>
            <a:r>
              <a:rPr lang="en-US" sz="2000" dirty="0"/>
              <a:t>and also allows you to </a:t>
            </a:r>
            <a:r>
              <a:rPr lang="en-US" sz="2000" b="1" dirty="0"/>
              <a:t>control the layout tools</a:t>
            </a:r>
            <a:r>
              <a:rPr lang="en-US" sz="2000" dirty="0"/>
              <a:t> It includes </a:t>
            </a:r>
            <a:r>
              <a:rPr lang="en-US" sz="2000" b="1" dirty="0"/>
              <a:t>print layout, outline, web layout, task pane, toolbars, ruler, header and footer,</a:t>
            </a:r>
            <a:r>
              <a:rPr lang="en-US" sz="2000" dirty="0"/>
              <a:t> </a:t>
            </a:r>
            <a:r>
              <a:rPr lang="en-US" sz="2000" b="1" dirty="0"/>
              <a:t>footnotes, full-screen view, zoom, etc.</a:t>
            </a:r>
            <a:endParaRPr lang="en-IN" sz="2000" b="1" dirty="0"/>
          </a:p>
        </p:txBody>
      </p:sp>
      <p:pic>
        <p:nvPicPr>
          <p:cNvPr id="12290" name="Picture 2" descr="https://media.geeksforgeeks.org/wp-content/uploads/20210617172630/view.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3500" y="2711449"/>
            <a:ext cx="9525000" cy="329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06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descr="1. To mange name list of data records.&#10;2. To perform mathematical calculation easily&#10;in daily business.&#10;3. Inventory management&#10;4. Create forms and consolidate results&#10;5. Analytical tools&#10;6. Corporate budgeting.&#10;6&#10;Applications of Excel&#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691" y="982132"/>
            <a:ext cx="9501906" cy="476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4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p:nvPr/>
        </p:nvPicPr>
        <p:blipFill>
          <a:blip r:embed="rId2"/>
          <a:stretch>
            <a:fillRect/>
          </a:stretch>
        </p:blipFill>
        <p:spPr>
          <a:xfrm>
            <a:off x="1200727" y="775854"/>
            <a:ext cx="9695870" cy="5209309"/>
          </a:xfrm>
          <a:prstGeom prst="rect">
            <a:avLst/>
          </a:prstGeom>
        </p:spPr>
      </p:pic>
    </p:spTree>
    <p:extLst>
      <p:ext uri="{BB962C8B-B14F-4D97-AF65-F5344CB8AC3E}">
        <p14:creationId xmlns:p14="http://schemas.microsoft.com/office/powerpoint/2010/main" val="3425331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p:nvPr/>
        </p:nvPicPr>
        <p:blipFill>
          <a:blip r:embed="rId2"/>
          <a:stretch>
            <a:fillRect/>
          </a:stretch>
        </p:blipFill>
        <p:spPr>
          <a:xfrm>
            <a:off x="1295401" y="982132"/>
            <a:ext cx="9797472" cy="4975323"/>
          </a:xfrm>
          <a:prstGeom prst="rect">
            <a:avLst/>
          </a:prstGeom>
        </p:spPr>
      </p:pic>
    </p:spTree>
    <p:extLst>
      <p:ext uri="{BB962C8B-B14F-4D97-AF65-F5344CB8AC3E}">
        <p14:creationId xmlns:p14="http://schemas.microsoft.com/office/powerpoint/2010/main" val="3086991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p:nvPr/>
        </p:nvPicPr>
        <p:blipFill>
          <a:blip r:embed="rId2"/>
          <a:stretch>
            <a:fillRect/>
          </a:stretch>
        </p:blipFill>
        <p:spPr>
          <a:xfrm>
            <a:off x="914400" y="701964"/>
            <a:ext cx="9982197" cy="5173904"/>
          </a:xfrm>
          <a:prstGeom prst="rect">
            <a:avLst/>
          </a:prstGeom>
        </p:spPr>
      </p:pic>
    </p:spTree>
    <p:extLst>
      <p:ext uri="{BB962C8B-B14F-4D97-AF65-F5344CB8AC3E}">
        <p14:creationId xmlns:p14="http://schemas.microsoft.com/office/powerpoint/2010/main" val="34761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p:nvPr/>
        </p:nvPicPr>
        <p:blipFill>
          <a:blip r:embed="rId2"/>
          <a:stretch>
            <a:fillRect/>
          </a:stretch>
        </p:blipFill>
        <p:spPr>
          <a:xfrm>
            <a:off x="-751840" y="1390072"/>
            <a:ext cx="10861964" cy="5146195"/>
          </a:xfrm>
          <a:prstGeom prst="rect">
            <a:avLst/>
          </a:prstGeom>
        </p:spPr>
      </p:pic>
    </p:spTree>
    <p:extLst>
      <p:ext uri="{BB962C8B-B14F-4D97-AF65-F5344CB8AC3E}">
        <p14:creationId xmlns:p14="http://schemas.microsoft.com/office/powerpoint/2010/main" val="172018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p:nvPr/>
        </p:nvPicPr>
        <p:blipFill>
          <a:blip r:embed="rId2"/>
          <a:stretch>
            <a:fillRect/>
          </a:stretch>
        </p:blipFill>
        <p:spPr>
          <a:xfrm>
            <a:off x="1295401" y="1099127"/>
            <a:ext cx="9520381" cy="4710546"/>
          </a:xfrm>
          <a:prstGeom prst="rect">
            <a:avLst/>
          </a:prstGeom>
        </p:spPr>
      </p:pic>
    </p:spTree>
    <p:extLst>
      <p:ext uri="{BB962C8B-B14F-4D97-AF65-F5344CB8AC3E}">
        <p14:creationId xmlns:p14="http://schemas.microsoft.com/office/powerpoint/2010/main" val="98678556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123</TotalTime>
  <Words>231</Words>
  <Application>Microsoft Office PowerPoint</Application>
  <PresentationFormat>Widescreen</PresentationFormat>
  <Paragraphs>38</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Garamond</vt:lpstr>
      <vt:lpstr>Organic</vt:lpstr>
      <vt:lpstr>Introduction To MS_Excel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MS_Word</vt:lpstr>
      <vt:lpstr>How to open MS Word? </vt:lpstr>
      <vt:lpstr>How to open MS Word?</vt:lpstr>
      <vt:lpstr>PowerPoint Presentation</vt:lpstr>
      <vt:lpstr>PowerPoint Presentation</vt:lpstr>
      <vt:lpstr>PowerPoint Presentation</vt:lpstr>
      <vt:lpstr>Features of MS Word </vt:lpstr>
      <vt:lpstr>Features of MS Word </vt:lpstr>
      <vt:lpstr>Features of MS Word </vt:lpstr>
      <vt:lpstr>PowerPoint Presentation</vt:lpstr>
      <vt:lpstr>Insert Tab</vt:lpstr>
      <vt:lpstr>PowerPoint Presentation</vt:lpstr>
      <vt:lpstr>Draw It is the third tab present in the menu bar or ribbon. It is used for freehand drawing in Ms Word.</vt:lpstr>
      <vt:lpstr>Design Tab</vt:lpstr>
      <vt:lpstr>PowerPoint Presentation</vt:lpstr>
      <vt:lpstr>References Tab</vt:lpstr>
      <vt:lpstr>PowerPoint Presentation</vt:lpstr>
      <vt:lpstr>Mailings It is the seventh tab present in the menu bar or ribbon. It is a least used tab in the menu bar. This tab is where you would create labels, print them on envelopes, do mail merge, etc.</vt:lpstr>
      <vt:lpstr> Review It is the eighth tab present in the menu bar or ribbon. The review tab contains, commenting, language, translation, spell check, word count tools. It is good for quickly locating and editing comments. </vt:lpstr>
      <vt:lpstr>View View tab allows you to switch between single page or double page and also allows you to control the layout tools It includes print layout, outline, web layout, task pane, toolbars, ruler, header and footer, footnotes, full-screen view, zoom, etc.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MS_Excel</dc:title>
  <dc:creator>hp</dc:creator>
  <cp:lastModifiedBy>Admin</cp:lastModifiedBy>
  <cp:revision>14</cp:revision>
  <dcterms:created xsi:type="dcterms:W3CDTF">2023-11-27T01:26:15Z</dcterms:created>
  <dcterms:modified xsi:type="dcterms:W3CDTF">2023-11-29T03:59:30Z</dcterms:modified>
</cp:coreProperties>
</file>